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67" r:id="rId5"/>
    <p:sldId id="271" r:id="rId6"/>
    <p:sldId id="258" r:id="rId7"/>
    <p:sldId id="256" r:id="rId8"/>
    <p:sldId id="272" r:id="rId9"/>
    <p:sldId id="257" r:id="rId10"/>
    <p:sldId id="259" r:id="rId11"/>
    <p:sldId id="260" r:id="rId12"/>
    <p:sldId id="262" r:id="rId13"/>
    <p:sldId id="261" r:id="rId14"/>
    <p:sldId id="273" r:id="rId15"/>
    <p:sldId id="263" r:id="rId16"/>
    <p:sldId id="264" r:id="rId17"/>
    <p:sldId id="265" r:id="rId18"/>
    <p:sldId id="275" r:id="rId19"/>
    <p:sldId id="274" r:id="rId20"/>
    <p:sldId id="266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A0C-82E0-421C-9E3D-0F6F37FBB137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655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A0C-82E0-421C-9E3D-0F6F37FBB137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03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A0C-82E0-421C-9E3D-0F6F37FBB137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815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A0C-82E0-421C-9E3D-0F6F37FBB137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371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A0C-82E0-421C-9E3D-0F6F37FBB137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289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A0C-82E0-421C-9E3D-0F6F37FBB137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08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A0C-82E0-421C-9E3D-0F6F37FBB137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A0C-82E0-421C-9E3D-0F6F37FBB137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70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A0C-82E0-421C-9E3D-0F6F37FBB137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94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A0C-82E0-421C-9E3D-0F6F37FBB137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29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A0C-82E0-421C-9E3D-0F6F37FBB137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30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CEA0C-82E0-421C-9E3D-0F6F37FBB137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41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F0FDD5-6D2E-474F-8853-DCF9F85A2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42" t="19716" r="2009" b="21418"/>
          <a:stretch/>
        </p:blipFill>
        <p:spPr>
          <a:xfrm>
            <a:off x="175097" y="184825"/>
            <a:ext cx="7898859" cy="44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26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58" t="35818" r="64092" b="3414"/>
          <a:stretch/>
        </p:blipFill>
        <p:spPr>
          <a:xfrm>
            <a:off x="182879" y="126610"/>
            <a:ext cx="4417256" cy="44453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907345" y="2032759"/>
            <a:ext cx="2045678" cy="20400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190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988" t="6972" r="17924" b="15529"/>
          <a:stretch/>
        </p:blipFill>
        <p:spPr>
          <a:xfrm>
            <a:off x="267287" y="196948"/>
            <a:ext cx="846875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54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611" t="16010" r="10680" b="27451"/>
          <a:stretch/>
        </p:blipFill>
        <p:spPr>
          <a:xfrm>
            <a:off x="196948" y="182878"/>
            <a:ext cx="9326880" cy="50499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416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286" t="16394" r="10788" b="28029"/>
          <a:stretch/>
        </p:blipFill>
        <p:spPr>
          <a:xfrm>
            <a:off x="239150" y="196947"/>
            <a:ext cx="9391277" cy="49799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0264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699922-10D8-4B97-ACDB-B14787E6CBCB}"/>
              </a:ext>
            </a:extLst>
          </p:cNvPr>
          <p:cNvSpPr txBox="1"/>
          <p:nvPr/>
        </p:nvSpPr>
        <p:spPr>
          <a:xfrm>
            <a:off x="4503320" y="2744015"/>
            <a:ext cx="3185359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/>
              <a:t>ALTER Stored Procedure</a:t>
            </a:r>
          </a:p>
        </p:txBody>
      </p:sp>
    </p:spTree>
    <p:extLst>
      <p:ext uri="{BB962C8B-B14F-4D97-AF65-F5344CB8AC3E}">
        <p14:creationId xmlns:p14="http://schemas.microsoft.com/office/powerpoint/2010/main" val="3173004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286" t="16202" r="39332" b="24952"/>
          <a:stretch/>
        </p:blipFill>
        <p:spPr>
          <a:xfrm>
            <a:off x="211016" y="211016"/>
            <a:ext cx="3953021" cy="43047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07963" y="3530991"/>
            <a:ext cx="2166425" cy="9847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07963" y="393896"/>
            <a:ext cx="2686929" cy="2110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51690" y="731520"/>
            <a:ext cx="3812347" cy="9847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800665" y="1716259"/>
            <a:ext cx="14067" cy="181473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77195" y="2254293"/>
            <a:ext cx="1427186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Copy &amp; paste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0286" t="16202" r="29493" b="13029"/>
          <a:stretch/>
        </p:blipFill>
        <p:spPr>
          <a:xfrm>
            <a:off x="4360984" y="211016"/>
            <a:ext cx="5233181" cy="51769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7783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286" t="16394" r="29601" b="37068"/>
          <a:stretch/>
        </p:blipFill>
        <p:spPr>
          <a:xfrm>
            <a:off x="182880" y="281354"/>
            <a:ext cx="5219114" cy="34043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0847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502" t="16202" r="12843" b="17837"/>
          <a:stretch/>
        </p:blipFill>
        <p:spPr>
          <a:xfrm>
            <a:off x="253219" y="239151"/>
            <a:ext cx="8510954" cy="55711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34572" y="4135902"/>
            <a:ext cx="3080825" cy="167435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365761" y="464233"/>
            <a:ext cx="5486399" cy="19694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79829" y="1012875"/>
            <a:ext cx="8384344" cy="195540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05576" y="2968283"/>
            <a:ext cx="14067" cy="116761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68038" y="3372675"/>
            <a:ext cx="1427186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Copy &amp; paste</a:t>
            </a:r>
          </a:p>
        </p:txBody>
      </p:sp>
    </p:spTree>
    <p:extLst>
      <p:ext uri="{BB962C8B-B14F-4D97-AF65-F5344CB8AC3E}">
        <p14:creationId xmlns:p14="http://schemas.microsoft.com/office/powerpoint/2010/main" val="3118296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88A7C8-1068-4267-B644-F2EEC6C0A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8" t="26667" r="75665" b="22898"/>
          <a:stretch/>
        </p:blipFill>
        <p:spPr>
          <a:xfrm>
            <a:off x="168965" y="268356"/>
            <a:ext cx="3501704" cy="55390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9327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699922-10D8-4B97-ACDB-B14787E6CBCB}"/>
              </a:ext>
            </a:extLst>
          </p:cNvPr>
          <p:cNvSpPr txBox="1"/>
          <p:nvPr/>
        </p:nvSpPr>
        <p:spPr>
          <a:xfrm>
            <a:off x="5645395" y="2685649"/>
            <a:ext cx="901209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/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501854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2EB99-A533-4D16-A738-BFE673D9A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37" t="22174" r="2386" b="21160"/>
          <a:stretch/>
        </p:blipFill>
        <p:spPr>
          <a:xfrm>
            <a:off x="168965" y="228599"/>
            <a:ext cx="8249477" cy="458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48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CC0591-4E92-46E5-8647-A89136F27F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" t="28986" r="77929" b="19565"/>
          <a:stretch/>
        </p:blipFill>
        <p:spPr>
          <a:xfrm>
            <a:off x="272374" y="252919"/>
            <a:ext cx="3094436" cy="51249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2431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92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AECB27-4B14-4A83-90A6-DBE384E8E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6" t="39119" r="75760" b="16479"/>
          <a:stretch/>
        </p:blipFill>
        <p:spPr>
          <a:xfrm>
            <a:off x="209053" y="181155"/>
            <a:ext cx="3178554" cy="44881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2FD4CB-A2EC-4FCF-8A34-69764A66CECD}"/>
              </a:ext>
            </a:extLst>
          </p:cNvPr>
          <p:cNvSpPr/>
          <p:nvPr/>
        </p:nvSpPr>
        <p:spPr>
          <a:xfrm>
            <a:off x="209053" y="826851"/>
            <a:ext cx="1717024" cy="2140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175C44-9D1E-4E12-ADFA-988B4E237DE8}"/>
              </a:ext>
            </a:extLst>
          </p:cNvPr>
          <p:cNvSpPr/>
          <p:nvPr/>
        </p:nvSpPr>
        <p:spPr>
          <a:xfrm>
            <a:off x="442517" y="1040860"/>
            <a:ext cx="2945090" cy="21303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806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DB5C3A-E0E0-4C05-82E0-5A81176FE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75" t="27673" r="11373" b="21384"/>
          <a:stretch/>
        </p:blipFill>
        <p:spPr>
          <a:xfrm>
            <a:off x="189781" y="146647"/>
            <a:ext cx="3674854" cy="2906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F29344-141E-4351-AC03-991B504E18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33" t="44525" r="12028" b="33617"/>
          <a:stretch/>
        </p:blipFill>
        <p:spPr>
          <a:xfrm>
            <a:off x="4756825" y="146647"/>
            <a:ext cx="3854987" cy="13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9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6C581-4F9B-4F5B-94A1-C148609D7C37}"/>
              </a:ext>
            </a:extLst>
          </p:cNvPr>
          <p:cNvSpPr txBox="1"/>
          <p:nvPr/>
        </p:nvSpPr>
        <p:spPr>
          <a:xfrm>
            <a:off x="4914426" y="2714832"/>
            <a:ext cx="2363147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/>
              <a:t>Stored Procedure</a:t>
            </a:r>
          </a:p>
        </p:txBody>
      </p:sp>
    </p:spTree>
    <p:extLst>
      <p:ext uri="{BB962C8B-B14F-4D97-AF65-F5344CB8AC3E}">
        <p14:creationId xmlns:p14="http://schemas.microsoft.com/office/powerpoint/2010/main" val="400178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095" t="7163" r="18033" b="21683"/>
          <a:stretch/>
        </p:blipFill>
        <p:spPr>
          <a:xfrm>
            <a:off x="225081" y="211016"/>
            <a:ext cx="7633583" cy="470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1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8CD41-3927-41CF-BD6A-FB38EC48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08" y="4244940"/>
            <a:ext cx="4419630" cy="23602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5443D8-ADA1-4022-9AF1-1D2C08977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645" y="4244940"/>
            <a:ext cx="1501255" cy="23602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103936A-1958-48CB-865F-5C0D98AE8889}"/>
              </a:ext>
            </a:extLst>
          </p:cNvPr>
          <p:cNvSpPr/>
          <p:nvPr/>
        </p:nvSpPr>
        <p:spPr>
          <a:xfrm>
            <a:off x="4948342" y="5292234"/>
            <a:ext cx="583660" cy="265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F68FB6-4A31-4FB9-8886-EFA9269F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08" y="1261149"/>
            <a:ext cx="4419630" cy="23602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0A92E67-05D9-474A-B132-23B2B1D489A3}"/>
              </a:ext>
            </a:extLst>
          </p:cNvPr>
          <p:cNvSpPr/>
          <p:nvPr/>
        </p:nvSpPr>
        <p:spPr>
          <a:xfrm>
            <a:off x="4948342" y="2308443"/>
            <a:ext cx="583660" cy="265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E8E9F9-7806-495E-897B-DA8FB6ED0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606" y="1261148"/>
            <a:ext cx="4419630" cy="23602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297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6DD0A4-105D-43C4-8F92-D57374EDF914}"/>
              </a:ext>
            </a:extLst>
          </p:cNvPr>
          <p:cNvSpPr txBox="1"/>
          <p:nvPr/>
        </p:nvSpPr>
        <p:spPr>
          <a:xfrm>
            <a:off x="3910177" y="2549183"/>
            <a:ext cx="4371646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/>
              <a:t>Stored Procedure with parameter</a:t>
            </a:r>
          </a:p>
        </p:txBody>
      </p:sp>
    </p:spTree>
    <p:extLst>
      <p:ext uri="{BB962C8B-B14F-4D97-AF65-F5344CB8AC3E}">
        <p14:creationId xmlns:p14="http://schemas.microsoft.com/office/powerpoint/2010/main" val="2938081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A38AA1C-4B3D-43F3-AC23-ECE07291D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1094148"/>
            <a:ext cx="4419630" cy="23602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2954515" y="1088283"/>
            <a:ext cx="801858" cy="23784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F5FFFF-7106-4D81-8436-B8FBD1326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672" y="1356232"/>
            <a:ext cx="4862140" cy="18360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6DA9970B-7E8D-49C1-BBFF-1E9C59CBF118}"/>
              </a:ext>
            </a:extLst>
          </p:cNvPr>
          <p:cNvSpPr/>
          <p:nvPr/>
        </p:nvSpPr>
        <p:spPr>
          <a:xfrm>
            <a:off x="4800675" y="2141442"/>
            <a:ext cx="583660" cy="265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8532115" y="1355473"/>
            <a:ext cx="932898" cy="183605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5EB620-EE38-43C3-9E77-8CCC53A6F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3730341"/>
            <a:ext cx="4419630" cy="23602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17705D4-262C-463F-A98D-40BCF7676A06}"/>
              </a:ext>
            </a:extLst>
          </p:cNvPr>
          <p:cNvSpPr/>
          <p:nvPr/>
        </p:nvSpPr>
        <p:spPr>
          <a:xfrm>
            <a:off x="2954515" y="3724476"/>
            <a:ext cx="801858" cy="23784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B0ACBC8-747B-44D4-BAD6-D68031CAC464}"/>
              </a:ext>
            </a:extLst>
          </p:cNvPr>
          <p:cNvSpPr/>
          <p:nvPr/>
        </p:nvSpPr>
        <p:spPr>
          <a:xfrm>
            <a:off x="4800675" y="4777635"/>
            <a:ext cx="583660" cy="265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7B8EC4F-35B9-4916-8885-E923B2CE4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673" y="4281801"/>
            <a:ext cx="4862140" cy="11359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2C25F0E-415F-4410-9552-EACC889B81F9}"/>
              </a:ext>
            </a:extLst>
          </p:cNvPr>
          <p:cNvSpPr/>
          <p:nvPr/>
        </p:nvSpPr>
        <p:spPr>
          <a:xfrm>
            <a:off x="8583806" y="4267900"/>
            <a:ext cx="932898" cy="114983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08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16</Words>
  <Application>Microsoft Office PowerPoint</Application>
  <PresentationFormat>Widescreen</PresentationFormat>
  <Paragraphs>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Anuganti Suresh (Consultant)</cp:lastModifiedBy>
  <cp:revision>15</cp:revision>
  <dcterms:created xsi:type="dcterms:W3CDTF">2022-10-08T13:05:57Z</dcterms:created>
  <dcterms:modified xsi:type="dcterms:W3CDTF">2022-12-02T14:29:41Z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2022-12-02T05:18:28Z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1e67dbbd-cbdc-4655-be1d-f28730f6ecdf</vt:lpwstr>
  </property>
  <property fmtid="{D5CDD505-2E9C-101B-9397-08002B2CF9AE}" pid="8" name="MSIP_Label_19540963-e559-4020-8a90-fe8a502c2801_ContentBits">
    <vt:lpwstr>0</vt:lpwstr>
  </property>
</Properties>
</file>